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7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71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15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41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57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660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31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6322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74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26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995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8116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081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1057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41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404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33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21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BA3664D-2B9D-42AB-8E10-A452F016C8D6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6C9461D-3E95-4E00-8E22-2A610FFDD8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2778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ACD4A-A8E8-021C-2B38-DE82C7A11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037" y="147782"/>
            <a:ext cx="11443854" cy="919018"/>
          </a:xfrm>
        </p:spPr>
        <p:txBody>
          <a:bodyPr/>
          <a:lstStyle/>
          <a:p>
            <a:r>
              <a:rPr lang="pt-BR" dirty="0"/>
              <a:t>       Sobre o autor e a página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5F7C56-FAC8-BF01-4B1A-4A12D2B56A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382" y="1209965"/>
            <a:ext cx="11582400" cy="5366326"/>
          </a:xfrm>
        </p:spPr>
        <p:txBody>
          <a:bodyPr/>
          <a:lstStyle/>
          <a:p>
            <a:r>
              <a:rPr lang="pt-BR" dirty="0"/>
              <a:t>Sou Luciano Rodrigues, Advogado e Corretor de Imóveis e resido em Londrina- PR, Tendo como formação acadêmica Curso de Técnica de Transações Imobiliárias- Corretor de Imóveis, Parecer Técnico de Avaliação Mercadológica- Perito Imobiliário, Direito- Advogado e Pós Graduado em Perícias Judiciais.</a:t>
            </a:r>
          </a:p>
          <a:p>
            <a:r>
              <a:rPr lang="pt-BR" dirty="0"/>
              <a:t>Por interesse nos assuntos jurídicos que envolvem todo universo do direito é pesquisador das  leis que norteiam nossa sociedade e nosso comportamento e tem como proposta de leitura mostrar as análises feitas. Estas, descritas de maneira simplificada e prática porém dando oportunidade para que o leitor avance nos temas abordados e cresça.</a:t>
            </a:r>
          </a:p>
          <a:p>
            <a:r>
              <a:rPr lang="pt-BR" dirty="0"/>
              <a:t>Temos como princípio a seriedade e o compromisso com os estudos, permitindo a participação de todos, valorizando cada opinião sobre os temas mostrados.</a:t>
            </a:r>
          </a:p>
          <a:p>
            <a:endParaRPr lang="pt-BR" dirty="0"/>
          </a:p>
          <a:p>
            <a:r>
              <a:rPr lang="pt-BR" dirty="0"/>
              <a:t>                                      Sejam Bem Vindos. Participem.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9971776"/>
      </p:ext>
    </p:extLst>
  </p:cSld>
  <p:clrMapOvr>
    <a:masterClrMapping/>
  </p:clrMapOvr>
</p:sld>
</file>

<file path=ppt/theme/theme1.xml><?xml version="1.0" encoding="utf-8"?>
<a:theme xmlns:a="http://schemas.openxmlformats.org/drawingml/2006/main" name="Fatia">
  <a:themeElements>
    <a:clrScheme name="Fatia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Fati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t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</TotalTime>
  <Words>141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Fatia</vt:lpstr>
      <vt:lpstr>       Sobre o autor e a página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Sobre o autor e a página</dc:title>
  <dc:creator>Luciano Rodrigues</dc:creator>
  <cp:lastModifiedBy>Luciano Rodrigues</cp:lastModifiedBy>
  <cp:revision>1</cp:revision>
  <dcterms:created xsi:type="dcterms:W3CDTF">2026-09-27T12:07:24Z</dcterms:created>
  <dcterms:modified xsi:type="dcterms:W3CDTF">2026-09-27T12:25:11Z</dcterms:modified>
</cp:coreProperties>
</file>